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90" r:id="rId2"/>
    <p:sldId id="293" r:id="rId3"/>
    <p:sldId id="270" r:id="rId4"/>
    <p:sldId id="273" r:id="rId5"/>
    <p:sldId id="335" r:id="rId6"/>
    <p:sldId id="336" r:id="rId7"/>
    <p:sldId id="317" r:id="rId8"/>
    <p:sldId id="274" r:id="rId9"/>
    <p:sldId id="303" r:id="rId10"/>
    <p:sldId id="319" r:id="rId11"/>
    <p:sldId id="326" r:id="rId12"/>
    <p:sldId id="304" r:id="rId13"/>
    <p:sldId id="327" r:id="rId14"/>
    <p:sldId id="328" r:id="rId15"/>
    <p:sldId id="305" r:id="rId16"/>
    <p:sldId id="329" r:id="rId17"/>
    <p:sldId id="307" r:id="rId18"/>
    <p:sldId id="331" r:id="rId19"/>
    <p:sldId id="308" r:id="rId20"/>
    <p:sldId id="309" r:id="rId21"/>
    <p:sldId id="339" r:id="rId22"/>
    <p:sldId id="337" r:id="rId23"/>
    <p:sldId id="338" r:id="rId24"/>
    <p:sldId id="310" r:id="rId25"/>
    <p:sldId id="311" r:id="rId26"/>
    <p:sldId id="324" r:id="rId27"/>
    <p:sldId id="313" r:id="rId28"/>
    <p:sldId id="314" r:id="rId29"/>
    <p:sldId id="316" r:id="rId30"/>
    <p:sldId id="320" r:id="rId31"/>
    <p:sldId id="334" r:id="rId32"/>
    <p:sldId id="321" r:id="rId33"/>
    <p:sldId id="333" r:id="rId34"/>
    <p:sldId id="332" r:id="rId35"/>
    <p:sldId id="322" r:id="rId36"/>
    <p:sldId id="325" r:id="rId37"/>
    <p:sldId id="330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EB537-AFE5-4E83-8C0E-5CC5AA5A9A8D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721EE-DF95-4CC4-8B2C-7C58C5EBE7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16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721EE-DF95-4CC4-8B2C-7C58C5EBE7E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94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36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13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67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16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23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934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883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143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66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8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184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54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5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8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7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7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E81E26-B663-458D-AB64-8AFB0D95BEF2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0E8771-6C2E-4808-9873-13B89A8253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60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f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fif"/><Relationship Id="rId2" Type="http://schemas.openxmlformats.org/officeDocument/2006/relationships/image" Target="../media/image42.jfi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f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Профсоюзная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организация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МБОУ  «</a:t>
            </a:r>
            <a:r>
              <a:rPr lang="ru-RU" sz="3600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Урахчинская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ООШ»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2051" name="Picture 7" descr="http://im6-tub.yandex.net/i?id=94596275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475" y="476250"/>
            <a:ext cx="147161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День учителя-2025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Поездка в город Казань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060848"/>
            <a:ext cx="3338512" cy="3816424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59497"/>
            <a:ext cx="3336925" cy="2502693"/>
          </a:xfrm>
        </p:spPr>
      </p:pic>
    </p:spTree>
    <p:extLst>
      <p:ext uri="{BB962C8B-B14F-4D97-AF65-F5344CB8AC3E}">
        <p14:creationId xmlns:p14="http://schemas.microsoft.com/office/powerpoint/2010/main" val="183094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Готовимся ко дню пожилых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658533"/>
            <a:ext cx="3338512" cy="319001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2492896"/>
            <a:ext cx="3336925" cy="3355057"/>
          </a:xfrm>
        </p:spPr>
      </p:pic>
    </p:spTree>
    <p:extLst>
      <p:ext uri="{BB962C8B-B14F-4D97-AF65-F5344CB8AC3E}">
        <p14:creationId xmlns:p14="http://schemas.microsoft.com/office/powerpoint/2010/main" val="198998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добра и уважения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586" y="3243263"/>
            <a:ext cx="2453382" cy="270668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95" y="3292707"/>
            <a:ext cx="3336925" cy="250269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97" y="2601384"/>
            <a:ext cx="1635646" cy="218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5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Гуманитарная помощь бойцам СВО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723231"/>
            <a:ext cx="6799262" cy="2979989"/>
          </a:xfrm>
        </p:spPr>
      </p:pic>
    </p:spTree>
    <p:extLst>
      <p:ext uri="{BB962C8B-B14F-4D97-AF65-F5344CB8AC3E}">
        <p14:creationId xmlns:p14="http://schemas.microsoft.com/office/powerpoint/2010/main" val="29670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Профсоюзная неделя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Занятие по охране труда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36912"/>
            <a:ext cx="4593166" cy="3444875"/>
          </a:xfrm>
        </p:spPr>
      </p:pic>
    </p:spTree>
    <p:extLst>
      <p:ext uri="{BB962C8B-B14F-4D97-AF65-F5344CB8AC3E}">
        <p14:creationId xmlns:p14="http://schemas.microsoft.com/office/powerpoint/2010/main" val="264443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«Чем ты, Профсоюз, живешь? Прочитаешь и поймешь!» - мероприятие под таким названием состоялось в </a:t>
            </a:r>
            <a:r>
              <a:rPr lang="ru-RU" sz="2000" b="1" dirty="0" smtClean="0">
                <a:solidFill>
                  <a:srgbClr val="FF0000"/>
                </a:solidFill>
              </a:rPr>
              <a:t>школе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348880"/>
            <a:ext cx="3338512" cy="349966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2492896"/>
            <a:ext cx="3336925" cy="3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0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b="1" dirty="0">
                <a:solidFill>
                  <a:srgbClr val="C00000"/>
                </a:solidFill>
              </a:rPr>
              <a:t>«Ты нужен Профсоюзу – Профсоюз нужен тебе!»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Прием по личным вопросам.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79" y="2852936"/>
            <a:ext cx="3338512" cy="3190392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81" y="3234795"/>
            <a:ext cx="3336925" cy="2502693"/>
          </a:xfrm>
        </p:spPr>
      </p:pic>
    </p:spTree>
    <p:extLst>
      <p:ext uri="{BB962C8B-B14F-4D97-AF65-F5344CB8AC3E}">
        <p14:creationId xmlns:p14="http://schemas.microsoft.com/office/powerpoint/2010/main" val="22614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«Сильная </a:t>
            </a:r>
            <a:r>
              <a:rPr lang="ru-RU" b="1" i="1" dirty="0" err="1">
                <a:solidFill>
                  <a:srgbClr val="C00000"/>
                </a:solidFill>
              </a:rPr>
              <a:t>первичка</a:t>
            </a:r>
            <a:r>
              <a:rPr lang="ru-RU" b="1" i="1" dirty="0">
                <a:solidFill>
                  <a:srgbClr val="C00000"/>
                </a:solidFill>
              </a:rPr>
              <a:t> – сильный Профсоюз</a:t>
            </a:r>
            <a:r>
              <a:rPr lang="ru-RU" b="1" i="1" dirty="0" smtClean="0">
                <a:solidFill>
                  <a:srgbClr val="C00000"/>
                </a:solidFill>
              </a:rPr>
              <a:t>!»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фоторепортаж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86" y="2490788"/>
            <a:ext cx="4593166" cy="3444875"/>
          </a:xfrm>
        </p:spPr>
      </p:pic>
    </p:spTree>
    <p:extLst>
      <p:ext uri="{BB962C8B-B14F-4D97-AF65-F5344CB8AC3E}">
        <p14:creationId xmlns:p14="http://schemas.microsoft.com/office/powerpoint/2010/main" val="8647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День здоровья 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490788"/>
            <a:ext cx="5472607" cy="3444875"/>
          </a:xfrm>
        </p:spPr>
      </p:pic>
    </p:spTree>
    <p:extLst>
      <p:ext uri="{BB962C8B-B14F-4D97-AF65-F5344CB8AC3E}">
        <p14:creationId xmlns:p14="http://schemas.microsoft.com/office/powerpoint/2010/main" val="12963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Новый год со Снегурочкой и Дедом Морозом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492896"/>
            <a:ext cx="3338512" cy="3355652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2492896"/>
            <a:ext cx="3336925" cy="3355057"/>
          </a:xfrm>
        </p:spPr>
      </p:pic>
    </p:spTree>
    <p:extLst>
      <p:ext uri="{BB962C8B-B14F-4D97-AF65-F5344CB8AC3E}">
        <p14:creationId xmlns:p14="http://schemas.microsoft.com/office/powerpoint/2010/main" val="29584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 Профсоюзом по жизни!</a:t>
            </a:r>
            <a:br>
              <a:rPr lang="ru-RU" b="1" cap="all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ru-RU" sz="4800" b="1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075240" cy="223224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7600" dirty="0" smtClean="0">
                <a:solidFill>
                  <a:srgbClr val="0000FF"/>
                </a:solidFill>
                <a:latin typeface="Monotype Corsiva" pitchFamily="66" charset="0"/>
              </a:rPr>
              <a:t>Всего членов профсоюза –22человек, что составляет 100% от общего количества работников школы.</a:t>
            </a:r>
          </a:p>
          <a:p>
            <a:endParaRPr lang="ru-RU" dirty="0" smtClean="0">
              <a:solidFill>
                <a:srgbClr val="0000FF"/>
              </a:solidFill>
            </a:endParaRPr>
          </a:p>
          <a:p>
            <a:endParaRPr lang="ru-RU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Тотальный диктант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658533"/>
            <a:ext cx="3338512" cy="3190015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2780928"/>
            <a:ext cx="3336925" cy="306702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869144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6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Ярмарки…</a:t>
            </a:r>
            <a:endParaRPr lang="ru-RU" sz="4400" b="1" dirty="0">
              <a:solidFill>
                <a:srgbClr val="00B0F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294566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Участие в профессиональном конкурсе «Учитель года»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8189" y="2386307"/>
            <a:ext cx="3529062" cy="359822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48" y="3243263"/>
            <a:ext cx="3277728" cy="2706687"/>
          </a:xfrm>
        </p:spPr>
      </p:pic>
    </p:spTree>
    <p:extLst>
      <p:ext uri="{BB962C8B-B14F-4D97-AF65-F5344CB8AC3E}">
        <p14:creationId xmlns:p14="http://schemas.microsoft.com/office/powerpoint/2010/main" val="2158331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Профессиональный конкурс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«Сердце отдаю детям!»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31754"/>
            <a:ext cx="5832648" cy="3317525"/>
          </a:xfrm>
        </p:spPr>
      </p:pic>
    </p:spTree>
    <p:extLst>
      <p:ext uri="{BB962C8B-B14F-4D97-AF65-F5344CB8AC3E}">
        <p14:creationId xmlns:p14="http://schemas.microsoft.com/office/powerpoint/2010/main" val="3246371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 юбилеем!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" name="Объект 6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7719" r="2478" b="33101"/>
          <a:stretch/>
        </p:blipFill>
        <p:spPr>
          <a:xfrm>
            <a:off x="3563888" y="2420888"/>
            <a:ext cx="2111562" cy="2304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638" y="2780929"/>
            <a:ext cx="2262753" cy="2664296"/>
          </a:xfrm>
          <a:prstGeom prst="rect">
            <a:avLst/>
          </a:prstGeom>
        </p:spPr>
      </p:pic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10" y="2996952"/>
            <a:ext cx="2374689" cy="2592287"/>
          </a:xfrm>
        </p:spPr>
      </p:pic>
    </p:spTree>
    <p:extLst>
      <p:ext uri="{BB962C8B-B14F-4D97-AF65-F5344CB8AC3E}">
        <p14:creationId xmlns:p14="http://schemas.microsoft.com/office/powerpoint/2010/main" val="163198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Ярмарка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ко дню добра и уважения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14" y="2670078"/>
            <a:ext cx="3338512" cy="3135186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71" y="2680841"/>
            <a:ext cx="3336925" cy="2923009"/>
          </a:xfrm>
        </p:spPr>
      </p:pic>
    </p:spTree>
    <p:extLst>
      <p:ext uri="{BB962C8B-B14F-4D97-AF65-F5344CB8AC3E}">
        <p14:creationId xmlns:p14="http://schemas.microsoft.com/office/powerpoint/2010/main" val="13462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Очень любим посещать театры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5976664" cy="3477529"/>
          </a:xfrm>
        </p:spPr>
      </p:pic>
    </p:spTree>
    <p:extLst>
      <p:ext uri="{BB962C8B-B14F-4D97-AF65-F5344CB8AC3E}">
        <p14:creationId xmlns:p14="http://schemas.microsoft.com/office/powerpoint/2010/main" val="36989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Камская уха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658533"/>
            <a:ext cx="3338512" cy="319001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723" y="3243263"/>
            <a:ext cx="2627178" cy="270668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350" y="764704"/>
            <a:ext cx="1313589" cy="23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4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Очередная гуманитарная помощь бойцам СВО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780928"/>
            <a:ext cx="2315542" cy="306762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50" y="2961841"/>
            <a:ext cx="1370328" cy="2705793"/>
          </a:xfrm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48" y="2780928"/>
            <a:ext cx="3065627" cy="30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8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Своих не бросаем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555905"/>
            <a:ext cx="6799262" cy="3314640"/>
          </a:xfrm>
        </p:spPr>
      </p:pic>
    </p:spTree>
    <p:extLst>
      <p:ext uri="{BB962C8B-B14F-4D97-AF65-F5344CB8AC3E}">
        <p14:creationId xmlns:p14="http://schemas.microsoft.com/office/powerpoint/2010/main" val="33682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976938"/>
          </a:xfrm>
        </p:spPr>
        <p:txBody>
          <a:bodyPr>
            <a:normAutofit lnSpcReduction="10000"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Девиз: </a:t>
            </a:r>
          </a:p>
          <a:p>
            <a:pPr algn="ctr">
              <a:buFont typeface="Arial" charset="0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«Профсоюз – это каждый из нас </a:t>
            </a:r>
          </a:p>
          <a:p>
            <a:pPr algn="ctr">
              <a:buFont typeface="Arial" charset="0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все мы вместе»</a:t>
            </a: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работы профсоюзного комитета: </a:t>
            </a: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защита профессиональных, трудовых, социально-экономических прав, интересов работников, их здоровья, занятости и социального статуса. </a:t>
            </a: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улучшение социально-экономического положения работников;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социального партнерства;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укрепление и развитие профессиональной солидарности;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взаимопомощь членам ППО.</a:t>
            </a:r>
          </a:p>
          <a:p>
            <a:pPr>
              <a:buFont typeface="Arial" charset="0"/>
              <a:buChar char="•"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Спартакиада учителей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944" y="2492896"/>
            <a:ext cx="3338512" cy="3600400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3345260"/>
            <a:ext cx="3336925" cy="2502693"/>
          </a:xfrm>
        </p:spPr>
      </p:pic>
    </p:spTree>
    <p:extLst>
      <p:ext uri="{BB962C8B-B14F-4D97-AF65-F5344CB8AC3E}">
        <p14:creationId xmlns:p14="http://schemas.microsoft.com/office/powerpoint/2010/main" val="30921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здоровом теле -здоровый дух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658533"/>
            <a:ext cx="3338512" cy="319001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48" y="2658533"/>
            <a:ext cx="2952328" cy="3434341"/>
          </a:xfrm>
        </p:spPr>
      </p:pic>
    </p:spTree>
    <p:extLst>
      <p:ext uri="{BB962C8B-B14F-4D97-AF65-F5344CB8AC3E}">
        <p14:creationId xmlns:p14="http://schemas.microsoft.com/office/powerpoint/2010/main" val="256768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9 мая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420888"/>
            <a:ext cx="2752167" cy="304189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844824"/>
            <a:ext cx="3336925" cy="3816424"/>
          </a:xfrm>
        </p:spPr>
      </p:pic>
    </p:spTree>
    <p:extLst>
      <p:ext uri="{BB962C8B-B14F-4D97-AF65-F5344CB8AC3E}">
        <p14:creationId xmlns:p14="http://schemas.microsoft.com/office/powerpoint/2010/main" val="227919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Зеленый педсовет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8"/>
            <a:ext cx="5040560" cy="4032448"/>
          </a:xfrm>
        </p:spPr>
      </p:pic>
    </p:spTree>
    <p:extLst>
      <p:ext uri="{BB962C8B-B14F-4D97-AF65-F5344CB8AC3E}">
        <p14:creationId xmlns:p14="http://schemas.microsoft.com/office/powerpoint/2010/main" val="400101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Районные и республиканские  акции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59497"/>
            <a:ext cx="3336925" cy="2502693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958902"/>
            <a:ext cx="3338512" cy="2503884"/>
          </a:xfrm>
        </p:spPr>
      </p:pic>
    </p:spTree>
    <p:extLst>
      <p:ext uri="{BB962C8B-B14F-4D97-AF65-F5344CB8AC3E}">
        <p14:creationId xmlns:p14="http://schemas.microsoft.com/office/powerpoint/2010/main" val="287039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Отдыхаем- организовали поход в РДК </a:t>
            </a:r>
            <a:r>
              <a:rPr lang="ru-RU" b="1" dirty="0" err="1" smtClean="0">
                <a:solidFill>
                  <a:srgbClr val="C00000"/>
                </a:solidFill>
              </a:rPr>
              <a:t>пгт</a:t>
            </a:r>
            <a:r>
              <a:rPr lang="ru-RU" b="1" dirty="0" smtClean="0">
                <a:solidFill>
                  <a:srgbClr val="C00000"/>
                </a:solidFill>
              </a:rPr>
              <a:t> Рыбная-Слобода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3344287"/>
            <a:ext cx="3338512" cy="2504638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3344477"/>
            <a:ext cx="3336925" cy="2504258"/>
          </a:xfrm>
        </p:spPr>
      </p:pic>
    </p:spTree>
    <p:extLst>
      <p:ext uri="{BB962C8B-B14F-4D97-AF65-F5344CB8AC3E}">
        <p14:creationId xmlns:p14="http://schemas.microsoft.com/office/powerpoint/2010/main" val="11419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8 марта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90788"/>
            <a:ext cx="5112568" cy="3444875"/>
          </a:xfrm>
        </p:spPr>
      </p:pic>
    </p:spTree>
    <p:extLst>
      <p:ext uri="{BB962C8B-B14F-4D97-AF65-F5344CB8AC3E}">
        <p14:creationId xmlns:p14="http://schemas.microsoft.com/office/powerpoint/2010/main" val="19476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FF"/>
                </a:solidFill>
                <a:latin typeface="Monotype Corsiva" pitchFamily="66" charset="0"/>
              </a:rPr>
              <a:t>Участие членов профсоюза в </a:t>
            </a:r>
            <a:r>
              <a:rPr lang="ru-RU" b="1" dirty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субботнике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90788"/>
            <a:ext cx="5688632" cy="3444875"/>
          </a:xfrm>
        </p:spPr>
      </p:pic>
    </p:spTree>
    <p:extLst>
      <p:ext uri="{BB962C8B-B14F-4D97-AF65-F5344CB8AC3E}">
        <p14:creationId xmlns:p14="http://schemas.microsoft.com/office/powerpoint/2010/main" val="129686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«Есть Профсоюз – есть коллективный договор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3" y="2449795"/>
            <a:ext cx="5688632" cy="3676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Профсоюзный уголок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90788"/>
            <a:ext cx="6264696" cy="3444875"/>
          </a:xfrm>
        </p:spPr>
      </p:pic>
    </p:spTree>
    <p:extLst>
      <p:ext uri="{BB962C8B-B14F-4D97-AF65-F5344CB8AC3E}">
        <p14:creationId xmlns:p14="http://schemas.microsoft.com/office/powerpoint/2010/main" val="295565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b="1" dirty="0">
                <a:solidFill>
                  <a:srgbClr val="00B0F0"/>
                </a:solidFill>
              </a:rPr>
              <a:t>Профсоюз помогает собрать детей к новому учебному году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90788"/>
            <a:ext cx="5400600" cy="3444875"/>
          </a:xfrm>
        </p:spPr>
      </p:pic>
    </p:spTree>
    <p:extLst>
      <p:ext uri="{BB962C8B-B14F-4D97-AF65-F5344CB8AC3E}">
        <p14:creationId xmlns:p14="http://schemas.microsoft.com/office/powerpoint/2010/main" val="290777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День воспитателя и работников дошкольного образования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86" y="2490788"/>
            <a:ext cx="4593166" cy="3444875"/>
          </a:xfrm>
        </p:spPr>
      </p:pic>
    </p:spTree>
    <p:extLst>
      <p:ext uri="{BB962C8B-B14F-4D97-AF65-F5344CB8AC3E}">
        <p14:creationId xmlns:p14="http://schemas.microsoft.com/office/powerpoint/2010/main" val="10340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День учителя -2025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3344664"/>
            <a:ext cx="3338512" cy="2503884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0" y="3345260"/>
            <a:ext cx="3336925" cy="25026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Ветераны педагогического труда</a:t>
            </a:r>
            <a:br>
              <a:rPr lang="ru-RU" b="1" dirty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b="1" dirty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 всегда с нами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86" y="2490788"/>
            <a:ext cx="4593166" cy="3444875"/>
          </a:xfrm>
        </p:spPr>
      </p:pic>
    </p:spTree>
    <p:extLst>
      <p:ext uri="{BB962C8B-B14F-4D97-AF65-F5344CB8AC3E}">
        <p14:creationId xmlns:p14="http://schemas.microsoft.com/office/powerpoint/2010/main" val="20564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910</TotalTime>
  <Words>241</Words>
  <Application>Microsoft Office PowerPoint</Application>
  <PresentationFormat>Экран (4:3)</PresentationFormat>
  <Paragraphs>50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Arial</vt:lpstr>
      <vt:lpstr>Calibri</vt:lpstr>
      <vt:lpstr>Calibri Light</vt:lpstr>
      <vt:lpstr>Garamond</vt:lpstr>
      <vt:lpstr>Impact</vt:lpstr>
      <vt:lpstr>Monotype Corsiva</vt:lpstr>
      <vt:lpstr>Times New Roman</vt:lpstr>
      <vt:lpstr>Wingdings</vt:lpstr>
      <vt:lpstr>Натуральные материалы</vt:lpstr>
      <vt:lpstr>Презентация PowerPoint</vt:lpstr>
      <vt:lpstr>С Профсоюзом по жизни! </vt:lpstr>
      <vt:lpstr>Презентация PowerPoint</vt:lpstr>
      <vt:lpstr>«Есть Профсоюз – есть коллективный договор»</vt:lpstr>
      <vt:lpstr>Профсоюзный уголок</vt:lpstr>
      <vt:lpstr>Профсоюз помогает собрать детей к новому учебному году</vt:lpstr>
      <vt:lpstr>День воспитателя и работников дошкольного образования </vt:lpstr>
      <vt:lpstr>День учителя -2025</vt:lpstr>
      <vt:lpstr>Ветераны педагогического труда  всегда с нами</vt:lpstr>
      <vt:lpstr>День учителя-2025 Поездка в город Казань</vt:lpstr>
      <vt:lpstr>Готовимся ко дню пожилых</vt:lpstr>
      <vt:lpstr>День добра и уважения</vt:lpstr>
      <vt:lpstr>Гуманитарная помощь бойцам СВО</vt:lpstr>
      <vt:lpstr>Профсоюзная неделя Занятие по охране труда   </vt:lpstr>
      <vt:lpstr>«Чем ты, Профсоюз, живешь? Прочитаешь и поймешь!» - мероприятие под таким названием состоялось в школе</vt:lpstr>
      <vt:lpstr>«Ты нужен Профсоюзу – Профсоюз нужен тебе!» Прием по личным вопросам. </vt:lpstr>
      <vt:lpstr>«Сильная первичка – сильный Профсоюз!» фоторепортаж</vt:lpstr>
      <vt:lpstr>День здоровья </vt:lpstr>
      <vt:lpstr>Новый год со Снегурочкой и Дедом Морозом</vt:lpstr>
      <vt:lpstr>Тотальный диктант</vt:lpstr>
      <vt:lpstr>Ярмарки…</vt:lpstr>
      <vt:lpstr>Участие в профессиональном конкурсе «Учитель года»</vt:lpstr>
      <vt:lpstr>Профессиональный конкурс «Сердце отдаю детям!» </vt:lpstr>
      <vt:lpstr>С юбилеем!</vt:lpstr>
      <vt:lpstr>Ярмарка ко дню добра и уважения</vt:lpstr>
      <vt:lpstr>Очень любим посещать театры </vt:lpstr>
      <vt:lpstr>Камская уха</vt:lpstr>
      <vt:lpstr>Очередная гуманитарная помощь бойцам СВО</vt:lpstr>
      <vt:lpstr>Своих не бросаем</vt:lpstr>
      <vt:lpstr>Спартакиада учителей </vt:lpstr>
      <vt:lpstr>В здоровом теле -здоровый дух</vt:lpstr>
      <vt:lpstr>9 мая </vt:lpstr>
      <vt:lpstr>Зеленый педсовет</vt:lpstr>
      <vt:lpstr>Районные и республиканские  акции</vt:lpstr>
      <vt:lpstr>Отдыхаем- организовали поход в РДК пгт Рыбная-Слобода</vt:lpstr>
      <vt:lpstr>8 марта </vt:lpstr>
      <vt:lpstr>Участие членов профсоюза в субботнике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Ляйсан</cp:lastModifiedBy>
  <cp:revision>81</cp:revision>
  <dcterms:created xsi:type="dcterms:W3CDTF">2014-10-15T06:42:33Z</dcterms:created>
  <dcterms:modified xsi:type="dcterms:W3CDTF">2025-10-09T10:39:44Z</dcterms:modified>
</cp:coreProperties>
</file>